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55D7-C292-45F2-87B3-539AF5DEB94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6FEA-3D5E-4EF7-87AE-DB3FEE59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6477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Victory for the Allies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Section 4	Page 948</a:t>
            </a:r>
            <a:endParaRPr lang="en-US" sz="4000" dirty="0"/>
          </a:p>
        </p:txBody>
      </p:sp>
      <p:pic>
        <p:nvPicPr>
          <p:cNvPr id="4" name="Picture 3" descr="Germany Surrenders-newspaper headline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828800" y="2133601"/>
            <a:ext cx="4800600" cy="332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London Times-War is Over-VE Day front page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162800" y="1600200"/>
            <a:ext cx="3200400" cy="4309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wyclef, if i was president (cover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2200" y="614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752600" y="0"/>
            <a:ext cx="4191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34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Nazis go down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Russian troops close in on Berlin as do Allies in the west</a:t>
            </a:r>
          </a:p>
          <a:p>
            <a:r>
              <a:rPr lang="en-US" dirty="0" smtClean="0"/>
              <a:t>Hitler commits suicide</a:t>
            </a:r>
          </a:p>
          <a:p>
            <a:r>
              <a:rPr lang="en-US" dirty="0" smtClean="0"/>
              <a:t>Germany finally defeated by the allies in May, 1945</a:t>
            </a:r>
          </a:p>
          <a:p>
            <a:r>
              <a:rPr lang="en-US" dirty="0" smtClean="0"/>
              <a:t>ends war in Europe but still going on in Asia</a:t>
            </a:r>
          </a:p>
          <a:p>
            <a:endParaRPr lang="en-US" dirty="0"/>
          </a:p>
        </p:txBody>
      </p:sp>
      <p:pic>
        <p:nvPicPr>
          <p:cNvPr id="5" name="Content Placeholder 4" descr="Hitler_Suicide__259057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89663" y="1752601"/>
            <a:ext cx="4190999" cy="4190999"/>
          </a:xfrm>
        </p:spPr>
      </p:pic>
      <p:sp>
        <p:nvSpPr>
          <p:cNvPr id="6" name="Smiley Face 5"/>
          <p:cNvSpPr/>
          <p:nvPr/>
        </p:nvSpPr>
        <p:spPr>
          <a:xfrm>
            <a:off x="6781800" y="228600"/>
            <a:ext cx="35052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895600" y="76200"/>
            <a:ext cx="7315200" cy="1189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80000"/>
                </a:solidFill>
                <a:latin typeface="Comic Sans MS" pitchFamily="66" charset="0"/>
              </a:rPr>
              <a:t>Hitler Commits Suicide </a:t>
            </a:r>
            <a:br>
              <a:rPr lang="en-US" sz="4000" b="1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D80000"/>
                </a:solidFill>
                <a:latin typeface="Comic Sans MS" pitchFamily="66" charset="0"/>
              </a:rPr>
              <a:t>April 30, 1945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219450" y="3810001"/>
            <a:ext cx="312420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F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ü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hrer’s Bunker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</a:p>
        </p:txBody>
      </p:sp>
      <p:pic>
        <p:nvPicPr>
          <p:cNvPr id="163847" name="Picture 7" descr="Hitler's Bu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47800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7162800" y="1524000"/>
            <a:ext cx="31242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Cyanide &amp; Pistols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781800" y="6172201"/>
            <a:ext cx="312420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Mr. &amp; Mrs. Hitler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</a:p>
        </p:txBody>
      </p:sp>
      <p:pic>
        <p:nvPicPr>
          <p:cNvPr id="163850" name="Picture 10" descr="HItler&amp;EvaBrau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962400" y="4484688"/>
            <a:ext cx="3048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1" name="Picture 11" descr="Hitler's Bunker-cyanide &amp; pistols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7543800" y="213360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4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8" grpId="0"/>
      <p:bldP spid="1638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War in the Pacific continues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33600" y="1752600"/>
            <a:ext cx="2438400" cy="480060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-Japan already weakened by U.S. and allied bombing</a:t>
            </a:r>
          </a:p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-Atomic bombs dropped on Hiroshima and Nagasaki</a:t>
            </a:r>
          </a:p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-Japan forced to surrender also, World War II ends</a:t>
            </a:r>
          </a:p>
          <a:p>
            <a:endParaRPr lang="en-US" dirty="0"/>
          </a:p>
        </p:txBody>
      </p:sp>
      <p:pic>
        <p:nvPicPr>
          <p:cNvPr id="5" name="Picture 3" descr="Hiroshima clo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5657850" y="2128838"/>
            <a:ext cx="2857500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3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43200" y="212726"/>
            <a:ext cx="7620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80000"/>
                </a:solidFill>
                <a:latin typeface="Comic Sans MS" pitchFamily="66" charset="0"/>
              </a:rPr>
              <a:t>Hiroshima – August 6, 1945</a:t>
            </a:r>
          </a:p>
        </p:txBody>
      </p:sp>
      <p:pic>
        <p:nvPicPr>
          <p:cNvPr id="120835" name="Picture 7" descr="Nagasaki Bomb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048000" y="990600"/>
            <a:ext cx="323215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0836" name="Picture 8" descr="Hiroshima-afte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96000" y="4648201"/>
            <a:ext cx="428625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629400" y="1600201"/>
            <a:ext cx="365760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06400" indent="-406400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70,000 killed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immediately.</a:t>
            </a:r>
          </a:p>
          <a:p>
            <a:pPr marL="406400" indent="-406400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48,000 buildings.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destroyed.</a:t>
            </a:r>
          </a:p>
          <a:p>
            <a:pPr marL="406400" indent="-406400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100,000s died of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radiation poisoning &amp;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cancer later.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16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6" descr="Hiroshima bomb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595" r="2475"/>
          <a:stretch>
            <a:fillRect/>
          </a:stretch>
        </p:blipFill>
        <p:spPr bwMode="auto">
          <a:xfrm>
            <a:off x="2971800" y="990601"/>
            <a:ext cx="3962400" cy="309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743200" y="136526"/>
            <a:ext cx="7620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80000"/>
                </a:solidFill>
                <a:latin typeface="Comic Sans MS" pitchFamily="66" charset="0"/>
              </a:rPr>
              <a:t>Nagasaki – August 9, 1945</a:t>
            </a:r>
          </a:p>
        </p:txBody>
      </p:sp>
      <p:pic>
        <p:nvPicPr>
          <p:cNvPr id="122884" name="Picture 5" descr="Nagasaki after bomb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324600" y="3346450"/>
            <a:ext cx="4114800" cy="328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819400" y="4343400"/>
            <a:ext cx="35052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7663" indent="-347663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40,000 killed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immediately.</a:t>
            </a:r>
          </a:p>
          <a:p>
            <a:pPr marL="347663" indent="-347663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60,000 injured.</a:t>
            </a:r>
          </a:p>
          <a:p>
            <a:pPr marL="347663" indent="-347663">
              <a:buClr>
                <a:srgbClr val="D80000"/>
              </a:buClr>
              <a:buFont typeface="Freebooter" pitchFamily="18" charset="0"/>
              <a:buChar char="©"/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100,000s died of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radiation poisoning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&amp; cancer later.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Freebooter</vt:lpstr>
      <vt:lpstr>Office Theme</vt:lpstr>
      <vt:lpstr>Victory for the Allies</vt:lpstr>
      <vt:lpstr>Nazis go down </vt:lpstr>
      <vt:lpstr>PowerPoint Presentation</vt:lpstr>
      <vt:lpstr>War in the Pacific continues</vt:lpstr>
      <vt:lpstr>PowerPoint Presentation</vt:lpstr>
      <vt:lpstr>PowerPoint Presentation</vt:lpstr>
    </vt:vector>
  </TitlesOfParts>
  <Company>Kannapolis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Victory for the Allies</dc:title>
  <dc:creator>Mike Wolford</dc:creator>
  <cp:lastModifiedBy>Mike Wolford</cp:lastModifiedBy>
  <cp:revision>1</cp:revision>
  <dcterms:created xsi:type="dcterms:W3CDTF">2016-05-18T12:28:34Z</dcterms:created>
  <dcterms:modified xsi:type="dcterms:W3CDTF">2016-05-18T12:28:49Z</dcterms:modified>
</cp:coreProperties>
</file>